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1"/>
  </p:sldMasterIdLst>
  <p:sldIdLst>
    <p:sldId id="256" r:id="rId2"/>
    <p:sldId id="265" r:id="rId3"/>
    <p:sldId id="257" r:id="rId4"/>
    <p:sldId id="259" r:id="rId5"/>
    <p:sldId id="260" r:id="rId6"/>
    <p:sldId id="263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4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CE73-BE96-4E46-96A7-8599C5319712}" type="datetimeFigureOut">
              <a:rPr lang="en-US" smtClean="0"/>
              <a:t>4/22/15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CE73-BE96-4E46-96A7-8599C5319712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E555-FB9E-CE4B-9D95-43C24028F8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CE73-BE96-4E46-96A7-8599C5319712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E555-FB9E-CE4B-9D95-43C24028F8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CE73-BE96-4E46-96A7-8599C5319712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E555-FB9E-CE4B-9D95-43C24028F8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CE73-BE96-4E46-96A7-8599C5319712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E555-FB9E-CE4B-9D95-43C24028F8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CE73-BE96-4E46-96A7-8599C5319712}" type="datetimeFigureOut">
              <a:rPr lang="en-US" smtClean="0"/>
              <a:t>4/22/15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E555-FB9E-CE4B-9D95-43C24028F8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CE73-BE96-4E46-96A7-8599C5319712}" type="datetimeFigureOut">
              <a:rPr lang="en-US" smtClean="0"/>
              <a:t>4/22/15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E555-FB9E-CE4B-9D95-43C24028F8B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CE73-BE96-4E46-96A7-8599C5319712}" type="datetimeFigureOut">
              <a:rPr lang="en-US" smtClean="0"/>
              <a:t>4/22/15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E555-FB9E-CE4B-9D95-43C24028F8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CE73-BE96-4E46-96A7-8599C5319712}" type="datetimeFigureOut">
              <a:rPr lang="en-US" smtClean="0"/>
              <a:t>4/22/15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E555-FB9E-CE4B-9D95-43C24028F8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CE73-BE96-4E46-96A7-8599C5319712}" type="datetimeFigureOut">
              <a:rPr lang="en-US" smtClean="0"/>
              <a:t>4/22/15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CE73-BE96-4E46-96A7-8599C5319712}" type="datetimeFigureOut">
              <a:rPr lang="en-US" smtClean="0"/>
              <a:t>4/22/15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3E555-FB9E-CE4B-9D95-43C24028F8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3BACE73-BE96-4E46-96A7-8599C5319712}" type="datetimeFigureOut">
              <a:rPr lang="en-US" smtClean="0"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3A3E555-FB9E-CE4B-9D95-43C24028F8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Japanese Internment Camps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WWII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956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66" y="135465"/>
            <a:ext cx="8229600" cy="821267"/>
          </a:xfrm>
        </p:spPr>
        <p:txBody>
          <a:bodyPr/>
          <a:lstStyle/>
          <a:p>
            <a:r>
              <a:rPr lang="en-US" dirty="0" smtClean="0"/>
              <a:t>Executive Order 9066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948264"/>
            <a:ext cx="5401733" cy="5698068"/>
          </a:xfrm>
        </p:spPr>
        <p:txBody>
          <a:bodyPr/>
          <a:lstStyle/>
          <a:p>
            <a:r>
              <a:rPr lang="en-US" dirty="0" smtClean="0"/>
              <a:t>“…The </a:t>
            </a:r>
            <a:r>
              <a:rPr lang="en-US" dirty="0"/>
              <a:t>successful prosecution of the war requires every possible protection against espionage and against sabotage to national-defense material, national-defense premises, and national-defense </a:t>
            </a:r>
            <a:r>
              <a:rPr lang="en-US" dirty="0" smtClean="0"/>
              <a:t>utilities..”</a:t>
            </a:r>
          </a:p>
          <a:p>
            <a:r>
              <a:rPr lang="en-US" dirty="0" smtClean="0"/>
              <a:t>“I </a:t>
            </a:r>
            <a:r>
              <a:rPr lang="en-US" dirty="0"/>
              <a:t>hereby authorize and direct the Secretary of </a:t>
            </a:r>
            <a:r>
              <a:rPr lang="en-US" dirty="0" smtClean="0"/>
              <a:t>War… to </a:t>
            </a:r>
            <a:r>
              <a:rPr lang="en-US" dirty="0"/>
              <a:t>prescribe military areas in such places and of such extent as he or the appropriate Military Commander may determine, from which any or all persons may be </a:t>
            </a:r>
            <a:r>
              <a:rPr lang="en-US" dirty="0" smtClean="0"/>
              <a:t>excluded”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221" y="1591732"/>
            <a:ext cx="3901779" cy="475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27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8" r="-173"/>
          <a:stretch/>
        </p:blipFill>
        <p:spPr>
          <a:xfrm>
            <a:off x="1412875" y="-644"/>
            <a:ext cx="6350000" cy="6730057"/>
          </a:xfrm>
        </p:spPr>
      </p:pic>
    </p:spTree>
    <p:extLst>
      <p:ext uri="{BB962C8B-B14F-4D97-AF65-F5344CB8AC3E}">
        <p14:creationId xmlns:p14="http://schemas.microsoft.com/office/powerpoint/2010/main" val="1156791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07" r="-247"/>
          <a:stretch/>
        </p:blipFill>
        <p:spPr>
          <a:xfrm>
            <a:off x="0" y="-27244"/>
            <a:ext cx="9144000" cy="6885244"/>
          </a:xfrm>
        </p:spPr>
      </p:pic>
    </p:spTree>
    <p:extLst>
      <p:ext uri="{BB962C8B-B14F-4D97-AF65-F5344CB8AC3E}">
        <p14:creationId xmlns:p14="http://schemas.microsoft.com/office/powerpoint/2010/main" val="2615344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04" r="9525"/>
          <a:stretch/>
        </p:blipFill>
        <p:spPr>
          <a:xfrm>
            <a:off x="-1" y="50457"/>
            <a:ext cx="9144001" cy="6807543"/>
          </a:xfrm>
        </p:spPr>
      </p:pic>
    </p:spTree>
    <p:extLst>
      <p:ext uri="{BB962C8B-B14F-4D97-AF65-F5344CB8AC3E}">
        <p14:creationId xmlns:p14="http://schemas.microsoft.com/office/powerpoint/2010/main" val="814509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002" r="-454"/>
          <a:stretch/>
        </p:blipFill>
        <p:spPr>
          <a:xfrm>
            <a:off x="0" y="32359"/>
            <a:ext cx="9144000" cy="6825641"/>
          </a:xfrm>
        </p:spPr>
      </p:pic>
    </p:spTree>
    <p:extLst>
      <p:ext uri="{BB962C8B-B14F-4D97-AF65-F5344CB8AC3E}">
        <p14:creationId xmlns:p14="http://schemas.microsoft.com/office/powerpoint/2010/main" val="1897222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39" b="10376"/>
          <a:stretch/>
        </p:blipFill>
        <p:spPr>
          <a:xfrm>
            <a:off x="0" y="1381125"/>
            <a:ext cx="9184824" cy="3968751"/>
          </a:xfrm>
        </p:spPr>
      </p:pic>
    </p:spTree>
    <p:extLst>
      <p:ext uri="{BB962C8B-B14F-4D97-AF65-F5344CB8AC3E}">
        <p14:creationId xmlns:p14="http://schemas.microsoft.com/office/powerpoint/2010/main" val="169528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69" r="-469"/>
          <a:stretch/>
        </p:blipFill>
        <p:spPr>
          <a:xfrm>
            <a:off x="-1" y="56889"/>
            <a:ext cx="9144001" cy="6801111"/>
          </a:xfrm>
        </p:spPr>
      </p:pic>
    </p:spTree>
    <p:extLst>
      <p:ext uri="{BB962C8B-B14F-4D97-AF65-F5344CB8AC3E}">
        <p14:creationId xmlns:p14="http://schemas.microsoft.com/office/powerpoint/2010/main" val="981596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29600" cy="933450"/>
          </a:xfrm>
        </p:spPr>
        <p:txBody>
          <a:bodyPr/>
          <a:lstStyle/>
          <a:p>
            <a:r>
              <a:rPr lang="en-US" dirty="0" smtClean="0"/>
              <a:t>Fred </a:t>
            </a:r>
            <a:r>
              <a:rPr lang="en-US" dirty="0" err="1" smtClean="0"/>
              <a:t>Korematsu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74" r="-272"/>
          <a:stretch/>
        </p:blipFill>
        <p:spPr>
          <a:xfrm>
            <a:off x="126999" y="1571625"/>
            <a:ext cx="4680013" cy="52530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012" y="1571625"/>
            <a:ext cx="4080946" cy="525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8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14023</TotalTime>
  <Words>87</Words>
  <Application>Microsoft Macintosh PowerPoint</Application>
  <PresentationFormat>On-screen Show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Executive</vt:lpstr>
      <vt:lpstr>Japanese Internment Camps</vt:lpstr>
      <vt:lpstr>Executive Order 9066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Fred Korematsu </vt:lpstr>
    </vt:vector>
  </TitlesOfParts>
  <Company>Bend-La Pine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BLS User</dc:creator>
  <cp:lastModifiedBy>BLS User</cp:lastModifiedBy>
  <cp:revision>12</cp:revision>
  <cp:lastPrinted>2014-04-07T01:53:20Z</cp:lastPrinted>
  <dcterms:created xsi:type="dcterms:W3CDTF">2014-04-07T01:49:23Z</dcterms:created>
  <dcterms:modified xsi:type="dcterms:W3CDTF">2015-04-22T14:54:44Z</dcterms:modified>
</cp:coreProperties>
</file>