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4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69787-21F1-4844-AFC1-B1022DBFD3A4}" type="datetimeFigureOut">
              <a:rPr lang="en-US" smtClean="0"/>
              <a:t>4/16/15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DBA21-40A8-8145-A9D9-C9D2F59E8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4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26,000</a:t>
            </a:r>
            <a:r>
              <a:rPr lang="en-US" baseline="0" dirty="0" smtClean="0"/>
              <a:t> died on Iwo Jima</a:t>
            </a:r>
          </a:p>
          <a:p>
            <a:r>
              <a:rPr lang="en-US" baseline="0" dirty="0" smtClean="0"/>
              <a:t>Over 80,000 people died in Tokyo bombings (napalm= jellied gasoline)</a:t>
            </a:r>
          </a:p>
          <a:p>
            <a:r>
              <a:rPr lang="en-US" baseline="0" dirty="0" smtClean="0"/>
              <a:t>Okinawa: 65,000 died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DBA21-40A8-8145-A9D9-C9D2F59E80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6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AF47-111F-7C43-A989-626C93854958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AF47-111F-7C43-A989-626C93854958}" type="datetimeFigureOut">
              <a:rPr lang="en-US" smtClean="0"/>
              <a:t>4/16/15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730A-67BB-954E-BFED-9AA54C001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AF47-111F-7C43-A989-626C93854958}" type="datetimeFigureOut">
              <a:rPr lang="en-US" smtClean="0"/>
              <a:t>4/16/15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730A-67BB-954E-BFED-9AA54C001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AF47-111F-7C43-A989-626C93854958}" type="datetimeFigureOut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730A-67BB-954E-BFED-9AA54C001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AF47-111F-7C43-A989-626C93854958}" type="datetimeFigureOut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730A-67BB-954E-BFED-9AA54C00172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AF47-111F-7C43-A989-626C93854958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730A-67BB-954E-BFED-9AA54C001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AF47-111F-7C43-A989-626C93854958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730A-67BB-954E-BFED-9AA54C001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AF47-111F-7C43-A989-626C93854958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730A-67BB-954E-BFED-9AA54C001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538AF47-111F-7C43-A989-626C93854958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0A54730A-67BB-954E-BFED-9AA54C00172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538AF47-111F-7C43-A989-626C93854958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A54730A-67BB-954E-BFED-9AA54C00172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AF47-111F-7C43-A989-626C93854958}" type="datetimeFigureOut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730A-67BB-954E-BFED-9AA54C001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AF47-111F-7C43-A989-626C93854958}" type="datetimeFigureOut">
              <a:rPr lang="en-US" smtClean="0"/>
              <a:t>4/16/15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730A-67BB-954E-BFED-9AA54C001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AF47-111F-7C43-A989-626C93854958}" type="datetimeFigureOut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730A-67BB-954E-BFED-9AA54C0017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AF47-111F-7C43-A989-626C93854958}" type="datetimeFigureOut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730A-67BB-954E-BFED-9AA54C0017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AF47-111F-7C43-A989-626C93854958}" type="datetimeFigureOut">
              <a:rPr lang="en-US" smtClean="0"/>
              <a:t>4/16/15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730A-67BB-954E-BFED-9AA54C00172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38AF47-111F-7C43-A989-626C93854958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A54730A-67BB-954E-BFED-9AA54C0017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istory.com/shows/america-the-story-of-us/videos/manhattan-project?m=518971be8380b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t19kvUiHvA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Manhattan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3187925"/>
            <a:ext cx="5724862" cy="1007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Bombing of Hiroshima, Nagasaki, and the End WWII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076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5" y="64572"/>
            <a:ext cx="8482015" cy="1205329"/>
          </a:xfrm>
        </p:spPr>
        <p:txBody>
          <a:bodyPr/>
          <a:lstStyle/>
          <a:p>
            <a:r>
              <a:rPr lang="en-US" b="1" dirty="0" smtClean="0"/>
              <a:t>V</a:t>
            </a:r>
            <a:r>
              <a:rPr lang="en-US" dirty="0" smtClean="0"/>
              <a:t>ictory in </a:t>
            </a:r>
            <a:r>
              <a:rPr lang="en-US" b="1" dirty="0" smtClean="0"/>
              <a:t>E</a:t>
            </a:r>
            <a:r>
              <a:rPr lang="en-US" dirty="0" smtClean="0"/>
              <a:t>urope</a:t>
            </a:r>
            <a:br>
              <a:rPr lang="en-US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7044"/>
            <a:ext cx="4219480" cy="5889432"/>
          </a:xfrm>
        </p:spPr>
        <p:txBody>
          <a:bodyPr>
            <a:normAutofit/>
          </a:bodyPr>
          <a:lstStyle/>
          <a:p>
            <a:r>
              <a:rPr lang="en-US" b="1" dirty="0" smtClean="0"/>
              <a:t>Battle of the Bulge </a:t>
            </a:r>
            <a:r>
              <a:rPr lang="en-US" dirty="0" smtClean="0"/>
              <a:t>(December 1944)</a:t>
            </a:r>
          </a:p>
          <a:p>
            <a:pPr lvl="1"/>
            <a:r>
              <a:rPr lang="en-US" dirty="0"/>
              <a:t>Germany’s last offensive to cut off supplies to the Allied troops</a:t>
            </a:r>
          </a:p>
          <a:p>
            <a:pPr lvl="1"/>
            <a:r>
              <a:rPr lang="en-US" dirty="0"/>
              <a:t>Germans had Americans surrounded—Eisenhower orders General Patton to rescue them</a:t>
            </a:r>
          </a:p>
          <a:p>
            <a:pPr lvl="1"/>
            <a:r>
              <a:rPr lang="en-US" dirty="0"/>
              <a:t>3 days later, Patton’s troops slam German lines—Americans win Battle of the Bulge</a:t>
            </a:r>
          </a:p>
          <a:p>
            <a:pPr lvl="1"/>
            <a:r>
              <a:rPr lang="en-US" dirty="0"/>
              <a:t>Germans suffered huge loss, </a:t>
            </a:r>
            <a:r>
              <a:rPr lang="en-US" dirty="0" smtClean="0"/>
              <a:t>weakened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398" y="2109326"/>
            <a:ext cx="5073602" cy="380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79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9602"/>
            <a:ext cx="4133368" cy="1178170"/>
          </a:xfrm>
        </p:spPr>
        <p:txBody>
          <a:bodyPr/>
          <a:lstStyle/>
          <a:p>
            <a:r>
              <a:rPr lang="en-US" dirty="0" smtClean="0"/>
              <a:t>VE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8568"/>
            <a:ext cx="4886846" cy="588943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While American and British forces liberate France, Soviet Union troops begin massive attack on German troops in Russia</a:t>
            </a:r>
          </a:p>
          <a:p>
            <a:r>
              <a:rPr lang="en-US" dirty="0" smtClean="0"/>
              <a:t>American troops invade Germany from the East, Soviet troops coming in through the West</a:t>
            </a:r>
          </a:p>
          <a:p>
            <a:r>
              <a:rPr lang="en-US" dirty="0" smtClean="0"/>
              <a:t>Hitler sees defeat—commits suicide (April 30, 1945)</a:t>
            </a:r>
          </a:p>
          <a:p>
            <a:r>
              <a:rPr lang="en-US" dirty="0" smtClean="0"/>
              <a:t>Eisenhower insists on unconditional surrender: Germany surrenders on May 7, 1945</a:t>
            </a:r>
          </a:p>
          <a:p>
            <a:r>
              <a:rPr lang="en-US" dirty="0" smtClean="0"/>
              <a:t>May 8, 1945: proclaimed V-E Day (Victory in Europe!)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47" t="5662" r="11656" b="7147"/>
          <a:stretch/>
        </p:blipFill>
        <p:spPr>
          <a:xfrm>
            <a:off x="5053688" y="0"/>
            <a:ext cx="4090312" cy="3314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440" y="3675911"/>
            <a:ext cx="3657600" cy="3009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9980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2608" y="0"/>
            <a:ext cx="5271064" cy="1143000"/>
          </a:xfrm>
        </p:spPr>
        <p:txBody>
          <a:bodyPr/>
          <a:lstStyle/>
          <a:p>
            <a:r>
              <a:rPr lang="en-US" sz="4000" dirty="0" smtClean="0"/>
              <a:t>The Defeat of Japan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0634" y="992334"/>
            <a:ext cx="4581116" cy="586566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Iwo Jima (February 1945): </a:t>
            </a:r>
            <a:r>
              <a:rPr lang="en-US" dirty="0" smtClean="0"/>
              <a:t>Americans take a strategic island close to Japan </a:t>
            </a:r>
          </a:p>
          <a:p>
            <a:r>
              <a:rPr lang="en-US" dirty="0" smtClean="0"/>
              <a:t>From airfields on Iwo Jima, Americans begin dropping napalm bombs over </a:t>
            </a:r>
            <a:r>
              <a:rPr lang="en-US" b="1" dirty="0" smtClean="0"/>
              <a:t>Tokyo</a:t>
            </a:r>
            <a:r>
              <a:rPr lang="en-US" dirty="0" smtClean="0"/>
              <a:t>—trying to create fires, destroy war production </a:t>
            </a:r>
          </a:p>
          <a:p>
            <a:r>
              <a:rPr lang="en-US" dirty="0" smtClean="0"/>
              <a:t>By end of June 1945, 6 of Japan’s most important industrial cites destroyed</a:t>
            </a:r>
          </a:p>
          <a:p>
            <a:r>
              <a:rPr lang="en-US" b="1" dirty="0" smtClean="0"/>
              <a:t>Okinawa (June 1945): </a:t>
            </a:r>
            <a:r>
              <a:rPr lang="en-US" dirty="0" smtClean="0"/>
              <a:t>American’s take island even closer to mainland Japan (350 miles)</a:t>
            </a:r>
          </a:p>
          <a:p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351" y="0"/>
            <a:ext cx="3995785" cy="3219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482" y="3325702"/>
            <a:ext cx="4643517" cy="346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2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of Surrender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3"/>
            <a:ext cx="7691719" cy="527124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Japanese emperor urged  his government to find a way to end the war</a:t>
            </a:r>
          </a:p>
          <a:p>
            <a:r>
              <a:rPr lang="en-US" dirty="0" smtClean="0"/>
              <a:t>Americans wanted unconditional surrender</a:t>
            </a:r>
          </a:p>
          <a:p>
            <a:r>
              <a:rPr lang="en-US" dirty="0" smtClean="0"/>
              <a:t>Japanese willing to surrender but keep emperor in power</a:t>
            </a:r>
          </a:p>
          <a:p>
            <a:r>
              <a:rPr lang="en-US" dirty="0" smtClean="0"/>
              <a:t>American public opinion = blamed emperor for war and wanted him removed from power</a:t>
            </a:r>
          </a:p>
          <a:p>
            <a:r>
              <a:rPr lang="en-US" dirty="0" smtClean="0"/>
              <a:t>President Truman didn’t want to go against public opinion and knew that the US was developing a weapon that would force the Japanese to surrender without conditions…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40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Manhattan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3017812"/>
            <a:ext cx="7691719" cy="811783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http://www.history.com/shows/america-the-story-of-us/videos/manhattan-project?m=</a:t>
            </a:r>
            <a:r>
              <a:rPr lang="en-US" dirty="0" smtClean="0">
                <a:hlinkClick r:id="rId2"/>
              </a:rPr>
              <a:t>518971be8380b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285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128774"/>
            <a:ext cx="8082739" cy="1457979"/>
          </a:xfrm>
        </p:spPr>
        <p:txBody>
          <a:bodyPr/>
          <a:lstStyle/>
          <a:p>
            <a:r>
              <a:rPr lang="en-US" dirty="0" smtClean="0"/>
              <a:t>The Bombing of Hiroshima and Nagasaki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661823"/>
            <a:ext cx="7691719" cy="5196177"/>
          </a:xfrm>
        </p:spPr>
        <p:txBody>
          <a:bodyPr>
            <a:normAutofit/>
          </a:bodyPr>
          <a:lstStyle/>
          <a:p>
            <a:r>
              <a:rPr lang="en-US" dirty="0" smtClean="0"/>
              <a:t>The Allies threatened Japan with “prompt and utter destruction” if they did not surrender unconditionally</a:t>
            </a:r>
          </a:p>
          <a:p>
            <a:r>
              <a:rPr lang="en-US" dirty="0"/>
              <a:t>The Japanese did not reply:</a:t>
            </a:r>
          </a:p>
          <a:p>
            <a:pPr lvl="1"/>
            <a:r>
              <a:rPr lang="en-US" dirty="0"/>
              <a:t>On August 6, 1945: a B-29 bomber dropped an atomic bomb on Hiroshima, an important industrial city</a:t>
            </a:r>
          </a:p>
          <a:p>
            <a:pPr lvl="2"/>
            <a:r>
              <a:rPr lang="en-US" dirty="0"/>
              <a:t>120,000 died instantly, thousands died from radiation and burns later</a:t>
            </a:r>
          </a:p>
          <a:p>
            <a:pPr lvl="1"/>
            <a:r>
              <a:rPr lang="en-US" dirty="0"/>
              <a:t>On August 9, 1945: another atomic bomb is dropped on Nagasaki</a:t>
            </a:r>
          </a:p>
          <a:p>
            <a:pPr lvl="2"/>
            <a:r>
              <a:rPr lang="en-US" dirty="0"/>
              <a:t>74,000 died instantly</a:t>
            </a:r>
          </a:p>
          <a:p>
            <a:r>
              <a:rPr lang="en-US" dirty="0" smtClean="0"/>
              <a:t>On August 15, 1945 (V-J Day): Japan surrendered 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684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Footage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t19kvUiHvAE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381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3783</TotalTime>
  <Words>449</Words>
  <Application>Microsoft Macintosh PowerPoint</Application>
  <PresentationFormat>On-screen Show (4:3)</PresentationFormat>
  <Paragraphs>41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Venture</vt:lpstr>
      <vt:lpstr>The Manhattan Project</vt:lpstr>
      <vt:lpstr>Victory in Europe </vt:lpstr>
      <vt:lpstr>VE Day</vt:lpstr>
      <vt:lpstr>The Defeat of Japan</vt:lpstr>
      <vt:lpstr>Terms of Surrender</vt:lpstr>
      <vt:lpstr>The Manhattan Project</vt:lpstr>
      <vt:lpstr>The Bombing of Hiroshima and Nagasaki</vt:lpstr>
      <vt:lpstr>Real Footage </vt:lpstr>
    </vt:vector>
  </TitlesOfParts>
  <Company>Bend-La Pine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BLS User</dc:creator>
  <cp:lastModifiedBy>BLS User</cp:lastModifiedBy>
  <cp:revision>15</cp:revision>
  <dcterms:created xsi:type="dcterms:W3CDTF">2014-03-13T16:05:38Z</dcterms:created>
  <dcterms:modified xsi:type="dcterms:W3CDTF">2015-04-17T17:33:36Z</dcterms:modified>
</cp:coreProperties>
</file>