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6" r:id="rId8"/>
    <p:sldId id="26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D66F196-24D9-5648-B940-C0F066A5D65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A084633-A387-144C-98FF-2E3D30C68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7: WWII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Rise of Totalitarianism in Italy, Germany, Russia, and Japan</a:t>
            </a:r>
          </a:p>
          <a:p>
            <a:r>
              <a:rPr lang="en-US" dirty="0" smtClean="0"/>
              <a:t>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6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309" y="2052894"/>
            <a:ext cx="6965245" cy="38151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Benito Mussolini (Italy)</a:t>
            </a:r>
          </a:p>
          <a:p>
            <a:r>
              <a:rPr lang="en-US" sz="3200" dirty="0" smtClean="0"/>
              <a:t>Franklin Delano Roosevelt (USA)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Joseph Stalin (Russia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Adolf Hitler (Germany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Hirohito (Japan)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7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Leaders: Revealed!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597228" cy="36038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Leader #1: Adolf Hitler (Germany)</a:t>
            </a:r>
          </a:p>
          <a:p>
            <a:r>
              <a:rPr lang="en-US" sz="3200" dirty="0" smtClean="0"/>
              <a:t>Leader #2: Benito Mussolini (Italy)</a:t>
            </a:r>
          </a:p>
          <a:p>
            <a:r>
              <a:rPr lang="en-US" sz="3200" dirty="0" smtClean="0"/>
              <a:t>Leader #3: Hirohito (Japan)</a:t>
            </a:r>
          </a:p>
          <a:p>
            <a:r>
              <a:rPr lang="en-US" sz="3200" dirty="0" smtClean="0"/>
              <a:t>Leader #4: Joseph Stalin (Russia)</a:t>
            </a:r>
          </a:p>
          <a:p>
            <a:r>
              <a:rPr lang="en-US" sz="3200" dirty="0" smtClean="0"/>
              <a:t>Leader #5: Franklin Delano Roosevelt (USA)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3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Worldwide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4" y="1835339"/>
            <a:ext cx="6965244" cy="4283751"/>
          </a:xfrm>
        </p:spPr>
        <p:txBody>
          <a:bodyPr>
            <a:normAutofit/>
          </a:bodyPr>
          <a:lstStyle/>
          <a:p>
            <a:r>
              <a:rPr lang="en-US" dirty="0" smtClean="0"/>
              <a:t>After WWI, Europe facing: rebuilding, debt, blame/dissatisfaction, lack of nationalism</a:t>
            </a:r>
          </a:p>
          <a:p>
            <a:r>
              <a:rPr lang="en-US" dirty="0" smtClean="0"/>
              <a:t>1924: Dawes Plan</a:t>
            </a:r>
          </a:p>
          <a:p>
            <a:pPr lvl="1"/>
            <a:r>
              <a:rPr lang="en-US" dirty="0" smtClean="0"/>
              <a:t> U.S. loans money to Germany so it can pay reparations to Britain and France</a:t>
            </a:r>
            <a:endParaRPr lang="en-US" dirty="0"/>
          </a:p>
          <a:p>
            <a:r>
              <a:rPr lang="en-US" dirty="0" smtClean="0"/>
              <a:t>1929: Stock Market Crash</a:t>
            </a:r>
          </a:p>
          <a:p>
            <a:pPr lvl="1"/>
            <a:r>
              <a:rPr lang="en-US" dirty="0"/>
              <a:t>Dawes Plan collapses along with economies in Europe </a:t>
            </a:r>
            <a:endParaRPr lang="en-US" dirty="0" smtClean="0"/>
          </a:p>
          <a:p>
            <a:r>
              <a:rPr lang="en-US" dirty="0" smtClean="0"/>
              <a:t>Allowed for charismatic leaders to ignite national pride, promise jobs, food, etc.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2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345393"/>
            <a:ext cx="6196405" cy="2681778"/>
          </a:xfrm>
        </p:spPr>
        <p:txBody>
          <a:bodyPr/>
          <a:lstStyle/>
          <a:p>
            <a:r>
              <a:rPr lang="en-US" sz="2800" b="1" dirty="0" smtClean="0"/>
              <a:t>Dictatorship:</a:t>
            </a:r>
            <a:r>
              <a:rPr lang="en-US" dirty="0" smtClean="0"/>
              <a:t> leader governs without the consent of the people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b="1" dirty="0"/>
              <a:t>Totalitarian dictatorships:</a:t>
            </a:r>
            <a:r>
              <a:rPr lang="en-US" dirty="0"/>
              <a:t> power to govern extends to all aspects of life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386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Mussolini and Fascism in 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“All within the state, nothing outside the state, nothing against the state” 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–Benito Mussolini 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4584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 after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Weak economy</a:t>
            </a:r>
          </a:p>
          <a:p>
            <a:r>
              <a:rPr lang="en-US" sz="2800" dirty="0" smtClean="0"/>
              <a:t>Unemployment high</a:t>
            </a:r>
          </a:p>
          <a:p>
            <a:r>
              <a:rPr lang="en-US" sz="2800" dirty="0" smtClean="0"/>
              <a:t>Labor strikes (often led by Communists)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Mussolini</a:t>
            </a:r>
            <a:r>
              <a:rPr lang="en-US" b="1" dirty="0" smtClean="0"/>
              <a:t>: </a:t>
            </a:r>
            <a:r>
              <a:rPr lang="en-US" dirty="0" smtClean="0"/>
              <a:t>gathered war vets, nationalists, and people fearing the rise of Communism into the Fascist party in 1919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8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272"/>
            <a:ext cx="6728982" cy="1129772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Benito Mussolini</a:t>
            </a:r>
            <a:br>
              <a:rPr lang="en-US" sz="4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1922</a:t>
            </a:r>
            <a:endParaRPr lang="en-US" sz="54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51" y="1703809"/>
            <a:ext cx="3743325" cy="3886200"/>
          </a:xfrm>
          <a:prstGeom prst="rect">
            <a:avLst/>
          </a:prstGeom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040476" y="1138702"/>
            <a:ext cx="4422775" cy="517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>
            <a:lvl1pPr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4338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28675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44600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58938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b="1" dirty="0"/>
              <a:t>Country: </a:t>
            </a:r>
            <a:r>
              <a:rPr lang="en-US" dirty="0"/>
              <a:t>Italy</a:t>
            </a:r>
            <a:endParaRPr lang="en-US" b="1" dirty="0"/>
          </a:p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b="1" dirty="0"/>
              <a:t>Type of Government: </a:t>
            </a:r>
            <a:r>
              <a:rPr lang="en-US" dirty="0"/>
              <a:t>Fascism (dictatorship)</a:t>
            </a:r>
            <a:endParaRPr lang="en-US" b="1" dirty="0"/>
          </a:p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b="1" dirty="0"/>
              <a:t>Goals and Ideas:</a:t>
            </a:r>
          </a:p>
          <a:p>
            <a:pPr lvl="1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dirty="0"/>
              <a:t>Centralized all power in himself as leader (total control of social, economic, and political life)</a:t>
            </a:r>
          </a:p>
          <a:p>
            <a:pPr lvl="1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dirty="0"/>
              <a:t>Ambition to restore the glory of </a:t>
            </a:r>
            <a:r>
              <a:rPr lang="en-US" dirty="0" smtClean="0"/>
              <a:t>Rome—marches on Rome in 1922: takes power without firing a single shot</a:t>
            </a:r>
            <a:endParaRPr lang="en-US" dirty="0"/>
          </a:p>
          <a:p>
            <a:pPr lvl="1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dirty="0" smtClean="0"/>
              <a:t>Fascism: rooted in extreme nationalism</a:t>
            </a:r>
          </a:p>
          <a:p>
            <a:pPr lvl="1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dirty="0" smtClean="0"/>
              <a:t>Alliance </a:t>
            </a:r>
            <a:r>
              <a:rPr lang="en-US" dirty="0"/>
              <a:t>with Hitler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smtClean="0"/>
              <a:t>Germany</a:t>
            </a:r>
          </a:p>
          <a:p>
            <a:pPr lvl="1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Char char="•"/>
            </a:pPr>
            <a:r>
              <a:rPr lang="en-US" dirty="0" smtClean="0"/>
              <a:t>“The Black Shirts”: spread intimidation and fear </a:t>
            </a:r>
            <a:endParaRPr lang="en-US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54124" y="5650046"/>
            <a:ext cx="2209511" cy="489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45" tIns="41473" rIns="82945" bIns="41473">
            <a:spAutoFit/>
          </a:bodyPr>
          <a:lstStyle>
            <a:lvl1pPr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4338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28675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44600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58938" defTabSz="828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800" b="1" dirty="0"/>
              <a:t>Il Duce</a:t>
            </a:r>
          </a:p>
        </p:txBody>
      </p:sp>
    </p:spTree>
    <p:extLst>
      <p:ext uri="{BB962C8B-B14F-4D97-AF65-F5344CB8AC3E}">
        <p14:creationId xmlns:p14="http://schemas.microsoft.com/office/powerpoint/2010/main" val="13234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3716"/>
            <a:ext cx="6965245" cy="1202485"/>
          </a:xfrm>
        </p:spPr>
        <p:txBody>
          <a:bodyPr/>
          <a:lstStyle/>
          <a:p>
            <a:r>
              <a:rPr lang="en-US" dirty="0" smtClean="0"/>
              <a:t>Italy under Mussolini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67915" y="1840202"/>
            <a:ext cx="3200400" cy="4335041"/>
          </a:xfrm>
        </p:spPr>
        <p:txBody>
          <a:bodyPr>
            <a:normAutofit/>
          </a:bodyPr>
          <a:lstStyle/>
          <a:p>
            <a:r>
              <a:rPr lang="en-US" dirty="0" smtClean="0"/>
              <a:t>Brought economy under state control</a:t>
            </a:r>
          </a:p>
          <a:p>
            <a:r>
              <a:rPr lang="en-US" dirty="0" smtClean="0"/>
              <a:t>People only important as members of the state</a:t>
            </a:r>
          </a:p>
          <a:p>
            <a:r>
              <a:rPr lang="en-US" dirty="0" smtClean="0"/>
              <a:t>Men: encouraged to be ‘warriors of Italy’</a:t>
            </a:r>
          </a:p>
          <a:p>
            <a:r>
              <a:rPr lang="en-US" dirty="0" smtClean="0"/>
              <a:t>Youth groups taught strict military discipline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68315" y="1806201"/>
            <a:ext cx="2651087" cy="4212487"/>
          </a:xfrm>
        </p:spPr>
        <p:txBody>
          <a:bodyPr>
            <a:normAutofit/>
          </a:bodyPr>
          <a:lstStyle/>
          <a:p>
            <a:r>
              <a:rPr lang="en-US" dirty="0" smtClean="0"/>
              <a:t>Women: called to “win the battle of motherhood”</a:t>
            </a:r>
          </a:p>
          <a:p>
            <a:pPr lvl="1"/>
            <a:r>
              <a:rPr lang="en-US" dirty="0" smtClean="0"/>
              <a:t>Given medals by Mussolini himself if they had more than 14 children 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402" y="3305061"/>
            <a:ext cx="2137116" cy="322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3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18786</TotalTime>
  <Words>383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Unit 7: WWII</vt:lpstr>
      <vt:lpstr>The Leaders:</vt:lpstr>
      <vt:lpstr>The Leaders: Revealed! </vt:lpstr>
      <vt:lpstr>The Worldwide Depression</vt:lpstr>
      <vt:lpstr>Definitions</vt:lpstr>
      <vt:lpstr>Mussolini and Fascism in Italy</vt:lpstr>
      <vt:lpstr>Italy after WWI</vt:lpstr>
      <vt:lpstr>Benito Mussolini 1922</vt:lpstr>
      <vt:lpstr>Italy under Mussolini</vt:lpstr>
    </vt:vector>
  </TitlesOfParts>
  <Manager/>
  <Company>Bend-La Pine Schools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BLS User</dc:creator>
  <cp:keywords/>
  <dc:description/>
  <cp:lastModifiedBy>BLS User</cp:lastModifiedBy>
  <cp:revision>44</cp:revision>
  <dcterms:created xsi:type="dcterms:W3CDTF">2014-02-27T18:11:03Z</dcterms:created>
  <dcterms:modified xsi:type="dcterms:W3CDTF">2014-03-13T16:05:36Z</dcterms:modified>
  <cp:category/>
</cp:coreProperties>
</file>